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2D2B-FF00-46D1-AB9C-5C7FFF243BDC}" type="datetimeFigureOut">
              <a:rPr lang="sl-SI" smtClean="0"/>
              <a:t>8. 01. 2021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22EE-F31C-4C71-83E3-1A868B7B5F1C}" type="slidenum">
              <a:rPr lang="sl-SI" smtClean="0"/>
              <a:t>‹#›</a:t>
            </a:fld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2D2B-FF00-46D1-AB9C-5C7FFF243BDC}" type="datetimeFigureOut">
              <a:rPr lang="sl-SI" smtClean="0"/>
              <a:t>8. 01. 2021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22EE-F31C-4C71-83E3-1A868B7B5F1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2D2B-FF00-46D1-AB9C-5C7FFF243BDC}" type="datetimeFigureOut">
              <a:rPr lang="sl-SI" smtClean="0"/>
              <a:t>8. 01. 2021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22EE-F31C-4C71-83E3-1A868B7B5F1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2D2B-FF00-46D1-AB9C-5C7FFF243BDC}" type="datetimeFigureOut">
              <a:rPr lang="sl-SI" smtClean="0"/>
              <a:t>8. 01. 2021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22EE-F31C-4C71-83E3-1A868B7B5F1C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2D2B-FF00-46D1-AB9C-5C7FFF243BDC}" type="datetimeFigureOut">
              <a:rPr lang="sl-SI" smtClean="0"/>
              <a:t>8. 01. 2021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22EE-F31C-4C71-83E3-1A868B7B5F1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2D2B-FF00-46D1-AB9C-5C7FFF243BDC}" type="datetimeFigureOut">
              <a:rPr lang="sl-SI" smtClean="0"/>
              <a:t>8. 01. 2021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22EE-F31C-4C71-83E3-1A868B7B5F1C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2D2B-FF00-46D1-AB9C-5C7FFF243BDC}" type="datetimeFigureOut">
              <a:rPr lang="sl-SI" smtClean="0"/>
              <a:t>8. 01. 2021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22EE-F31C-4C71-83E3-1A868B7B5F1C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2D2B-FF00-46D1-AB9C-5C7FFF243BDC}" type="datetimeFigureOut">
              <a:rPr lang="sl-SI" smtClean="0"/>
              <a:t>8. 01. 2021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22EE-F31C-4C71-83E3-1A868B7B5F1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2D2B-FF00-46D1-AB9C-5C7FFF243BDC}" type="datetimeFigureOut">
              <a:rPr lang="sl-SI" smtClean="0"/>
              <a:t>8. 01. 2021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22EE-F31C-4C71-83E3-1A868B7B5F1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2D2B-FF00-46D1-AB9C-5C7FFF243BDC}" type="datetimeFigureOut">
              <a:rPr lang="sl-SI" smtClean="0"/>
              <a:t>8. 01. 2021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22EE-F31C-4C71-83E3-1A868B7B5F1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2D2B-FF00-46D1-AB9C-5C7FFF243BDC}" type="datetimeFigureOut">
              <a:rPr lang="sl-SI" smtClean="0"/>
              <a:t>8. 01. 2021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22EE-F31C-4C71-83E3-1A868B7B5F1C}" type="slidenum">
              <a:rPr lang="sl-SI" smtClean="0"/>
              <a:t>‹#›</a:t>
            </a:fld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9E2D2B-FF00-46D1-AB9C-5C7FFF243BDC}" type="datetimeFigureOut">
              <a:rPr lang="sl-SI" smtClean="0"/>
              <a:t>8. 01. 2021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1DF22EE-F31C-4C71-83E3-1A868B7B5F1C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" t="3539" r="2451" b="2052"/>
          <a:stretch/>
        </p:blipFill>
        <p:spPr bwMode="auto">
          <a:xfrm>
            <a:off x="1080655" y="831272"/>
            <a:ext cx="7010400" cy="527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0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719138"/>
            <a:ext cx="722947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459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5"/>
          <a:stretch/>
        </p:blipFill>
        <p:spPr bwMode="auto">
          <a:xfrm>
            <a:off x="957263" y="719138"/>
            <a:ext cx="7229475" cy="529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52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719138"/>
            <a:ext cx="722947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30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719138"/>
            <a:ext cx="722947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14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5"/>
          <a:stretch/>
        </p:blipFill>
        <p:spPr bwMode="auto">
          <a:xfrm>
            <a:off x="957263" y="719138"/>
            <a:ext cx="7229475" cy="529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65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0"/>
          <a:stretch/>
        </p:blipFill>
        <p:spPr bwMode="auto">
          <a:xfrm>
            <a:off x="957263" y="719139"/>
            <a:ext cx="7229475" cy="527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52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3"/>
          <a:stretch/>
        </p:blipFill>
        <p:spPr bwMode="auto">
          <a:xfrm>
            <a:off x="957263" y="719139"/>
            <a:ext cx="7229475" cy="532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82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ed">
  <a:themeElements>
    <a:clrScheme name="Sled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ed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ed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</TotalTime>
  <Words>0</Words>
  <Application>Microsoft Office PowerPoint</Application>
  <PresentationFormat>Diaprojekcija na zaslonu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1" baseType="lpstr">
      <vt:lpstr>Georgia</vt:lpstr>
      <vt:lpstr>Trebuchet MS</vt:lpstr>
      <vt:lpstr>Sled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Igor Javernik</dc:creator>
  <cp:lastModifiedBy>OS Tinje - SIO2020</cp:lastModifiedBy>
  <cp:revision>2</cp:revision>
  <dcterms:created xsi:type="dcterms:W3CDTF">2021-01-08T08:52:03Z</dcterms:created>
  <dcterms:modified xsi:type="dcterms:W3CDTF">2021-01-08T12:19:37Z</dcterms:modified>
</cp:coreProperties>
</file>